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74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7" r:id="rId13"/>
    <p:sldId id="269" r:id="rId14"/>
    <p:sldId id="270" r:id="rId15"/>
    <p:sldId id="272" r:id="rId16"/>
    <p:sldId id="264" r:id="rId17"/>
    <p:sldId id="268" r:id="rId18"/>
    <p:sldId id="273" r:id="rId19"/>
    <p:sldId id="275" r:id="rId20"/>
    <p:sldId id="276" r:id="rId21"/>
    <p:sldId id="277" r:id="rId22"/>
    <p:sldId id="280" r:id="rId23"/>
    <p:sldId id="278" r:id="rId24"/>
    <p:sldId id="279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9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66" y="77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gif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276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87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66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269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788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423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294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78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6538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070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064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28458-CB5B-4F25-92E6-9CA564BE939E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9D710-DC67-4DB4-80BD-A90BED8F3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8694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convert.com/png-to-svg/download" TargetMode="External"/><Relationship Id="rId2" Type="http://schemas.openxmlformats.org/officeDocument/2006/relationships/hyperlink" Target="https://ko.clippingmagic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ditsvg.online/ko/" TargetMode="External"/><Relationship Id="rId4" Type="http://schemas.openxmlformats.org/officeDocument/2006/relationships/hyperlink" Target="https://www.pngtosvg.com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gif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image" Target="../media/image24.png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jpe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260675" y="1656695"/>
            <a:ext cx="1670650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</a:t>
            </a:r>
            <a:endParaRPr lang="en-US" altLang="ko-KR" sz="20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52156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85" y="0"/>
            <a:ext cx="10288029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3048000" y="255183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https://kr.freepik.com/free-vector/collection-of-speech-bubbles-on-blue-background-vector_3109982.htm#page=8&amp;query=%EB%A7%90%ED%92%8D%EC%84%A0svg&amp;position=1&amp;from_view=search&amp;track=ais&amp;uuid=877c6a23-85f2-4676-ab33-8e9ac5232269</a:t>
            </a:r>
          </a:p>
        </p:txBody>
      </p:sp>
    </p:spTree>
    <p:extLst>
      <p:ext uri="{BB962C8B-B14F-4D97-AF65-F5344CB8AC3E}">
        <p14:creationId xmlns:p14="http://schemas.microsoft.com/office/powerpoint/2010/main" val="716087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47" y="0"/>
            <a:ext cx="5686425" cy="398145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786380"/>
            <a:ext cx="58293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894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그룹 74"/>
          <p:cNvGrpSpPr/>
          <p:nvPr/>
        </p:nvGrpSpPr>
        <p:grpSpPr>
          <a:xfrm>
            <a:off x="1389388" y="187115"/>
            <a:ext cx="9728176" cy="6483770"/>
            <a:chOff x="1389388" y="187115"/>
            <a:chExt cx="9728176" cy="648377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1912" y="187115"/>
              <a:ext cx="9725652" cy="6483769"/>
            </a:xfrm>
            <a:prstGeom prst="rect">
              <a:avLst/>
            </a:prstGeom>
          </p:spPr>
        </p:pic>
        <p:pic>
          <p:nvPicPr>
            <p:cNvPr id="56" name="그림 55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390652" y="187115"/>
              <a:ext cx="9725650" cy="6483769"/>
            </a:xfrm>
            <a:custGeom>
              <a:avLst/>
              <a:gdLst>
                <a:gd name="connsiteX0" fmla="*/ 2056129 w 5312407"/>
                <a:gd name="connsiteY0" fmla="*/ 1406313 h 3541606"/>
                <a:gd name="connsiteX1" fmla="*/ 2056129 w 5312407"/>
                <a:gd name="connsiteY1" fmla="*/ 2401993 h 3541606"/>
                <a:gd name="connsiteX2" fmla="*/ 2741929 w 5312407"/>
                <a:gd name="connsiteY2" fmla="*/ 2401993 h 3541606"/>
                <a:gd name="connsiteX3" fmla="*/ 2741929 w 5312407"/>
                <a:gd name="connsiteY3" fmla="*/ 1406313 h 3541606"/>
                <a:gd name="connsiteX4" fmla="*/ 707390 w 5312407"/>
                <a:gd name="connsiteY4" fmla="*/ 723053 h 3541606"/>
                <a:gd name="connsiteX5" fmla="*/ 707390 w 5312407"/>
                <a:gd name="connsiteY5" fmla="*/ 1251373 h 3541606"/>
                <a:gd name="connsiteX6" fmla="*/ 1400809 w 5312407"/>
                <a:gd name="connsiteY6" fmla="*/ 1251373 h 3541606"/>
                <a:gd name="connsiteX7" fmla="*/ 1400809 w 5312407"/>
                <a:gd name="connsiteY7" fmla="*/ 723053 h 3541606"/>
                <a:gd name="connsiteX8" fmla="*/ 2112319 w 5312407"/>
                <a:gd name="connsiteY8" fmla="*/ 105833 h 3541606"/>
                <a:gd name="connsiteX9" fmla="*/ 2112319 w 5312407"/>
                <a:gd name="connsiteY9" fmla="*/ 608754 h 3541606"/>
                <a:gd name="connsiteX10" fmla="*/ 2261869 w 5312407"/>
                <a:gd name="connsiteY10" fmla="*/ 608754 h 3541606"/>
                <a:gd name="connsiteX11" fmla="*/ 2261869 w 5312407"/>
                <a:gd name="connsiteY11" fmla="*/ 754381 h 3541606"/>
                <a:gd name="connsiteX12" fmla="*/ 2825750 w 5312407"/>
                <a:gd name="connsiteY12" fmla="*/ 754381 h 3541606"/>
                <a:gd name="connsiteX13" fmla="*/ 2825750 w 5312407"/>
                <a:gd name="connsiteY13" fmla="*/ 608754 h 3541606"/>
                <a:gd name="connsiteX14" fmla="*/ 2979732 w 5312407"/>
                <a:gd name="connsiteY14" fmla="*/ 608754 h 3541606"/>
                <a:gd name="connsiteX15" fmla="*/ 2979732 w 5312407"/>
                <a:gd name="connsiteY15" fmla="*/ 105833 h 3541606"/>
                <a:gd name="connsiteX16" fmla="*/ 0 w 5312407"/>
                <a:gd name="connsiteY16" fmla="*/ 0 h 3541606"/>
                <a:gd name="connsiteX17" fmla="*/ 5312407 w 5312407"/>
                <a:gd name="connsiteY17" fmla="*/ 0 h 3541606"/>
                <a:gd name="connsiteX18" fmla="*/ 5312407 w 5312407"/>
                <a:gd name="connsiteY18" fmla="*/ 723053 h 3541606"/>
                <a:gd name="connsiteX19" fmla="*/ 4558656 w 5312407"/>
                <a:gd name="connsiteY19" fmla="*/ 723053 h 3541606"/>
                <a:gd name="connsiteX20" fmla="*/ 4558656 w 5312407"/>
                <a:gd name="connsiteY20" fmla="*/ 1614593 h 3541606"/>
                <a:gd name="connsiteX21" fmla="*/ 5312407 w 5312407"/>
                <a:gd name="connsiteY21" fmla="*/ 1614593 h 3541606"/>
                <a:gd name="connsiteX22" fmla="*/ 5312407 w 5312407"/>
                <a:gd name="connsiteY22" fmla="*/ 2308013 h 3541606"/>
                <a:gd name="connsiteX23" fmla="*/ 4486908 w 5312407"/>
                <a:gd name="connsiteY23" fmla="*/ 2308013 h 3541606"/>
                <a:gd name="connsiteX24" fmla="*/ 4425950 w 5312407"/>
                <a:gd name="connsiteY24" fmla="*/ 2308013 h 3541606"/>
                <a:gd name="connsiteX25" fmla="*/ 3619495 w 5312407"/>
                <a:gd name="connsiteY25" fmla="*/ 2308013 h 3541606"/>
                <a:gd name="connsiteX26" fmla="*/ 3619495 w 5312407"/>
                <a:gd name="connsiteY26" fmla="*/ 2788073 h 3541606"/>
                <a:gd name="connsiteX27" fmla="*/ 3855715 w 5312407"/>
                <a:gd name="connsiteY27" fmla="*/ 2788073 h 3541606"/>
                <a:gd name="connsiteX28" fmla="*/ 3855715 w 5312407"/>
                <a:gd name="connsiteY28" fmla="*/ 2924809 h 3541606"/>
                <a:gd name="connsiteX29" fmla="*/ 4425950 w 5312407"/>
                <a:gd name="connsiteY29" fmla="*/ 2924809 h 3541606"/>
                <a:gd name="connsiteX30" fmla="*/ 4425950 w 5312407"/>
                <a:gd name="connsiteY30" fmla="*/ 3468793 h 3541606"/>
                <a:gd name="connsiteX31" fmla="*/ 5312407 w 5312407"/>
                <a:gd name="connsiteY31" fmla="*/ 3468793 h 3541606"/>
                <a:gd name="connsiteX32" fmla="*/ 5312407 w 5312407"/>
                <a:gd name="connsiteY32" fmla="*/ 3541606 h 3541606"/>
                <a:gd name="connsiteX33" fmla="*/ 0 w 5312407"/>
                <a:gd name="connsiteY33" fmla="*/ 3541606 h 3541606"/>
                <a:gd name="connsiteX34" fmla="*/ 0 w 5312407"/>
                <a:gd name="connsiteY34" fmla="*/ 3468793 h 3541606"/>
                <a:gd name="connsiteX35" fmla="*/ 693417 w 5312407"/>
                <a:gd name="connsiteY35" fmla="*/ 3468793 h 3541606"/>
                <a:gd name="connsiteX36" fmla="*/ 693417 w 5312407"/>
                <a:gd name="connsiteY36" fmla="*/ 2940473 h 3541606"/>
                <a:gd name="connsiteX37" fmla="*/ 0 w 5312407"/>
                <a:gd name="connsiteY37" fmla="*/ 2940473 h 3541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312407" h="3541606">
                  <a:moveTo>
                    <a:pt x="2056129" y="1406313"/>
                  </a:moveTo>
                  <a:lnTo>
                    <a:pt x="2056129" y="2401993"/>
                  </a:lnTo>
                  <a:lnTo>
                    <a:pt x="2741929" y="2401993"/>
                  </a:lnTo>
                  <a:lnTo>
                    <a:pt x="2741929" y="1406313"/>
                  </a:lnTo>
                  <a:close/>
                  <a:moveTo>
                    <a:pt x="707390" y="723053"/>
                  </a:moveTo>
                  <a:lnTo>
                    <a:pt x="707390" y="1251373"/>
                  </a:lnTo>
                  <a:lnTo>
                    <a:pt x="1400809" y="1251373"/>
                  </a:lnTo>
                  <a:lnTo>
                    <a:pt x="1400809" y="723053"/>
                  </a:lnTo>
                  <a:close/>
                  <a:moveTo>
                    <a:pt x="2112319" y="105833"/>
                  </a:moveTo>
                  <a:lnTo>
                    <a:pt x="2112319" y="608754"/>
                  </a:lnTo>
                  <a:lnTo>
                    <a:pt x="2261869" y="608754"/>
                  </a:lnTo>
                  <a:lnTo>
                    <a:pt x="2261869" y="754381"/>
                  </a:lnTo>
                  <a:lnTo>
                    <a:pt x="2825750" y="754381"/>
                  </a:lnTo>
                  <a:lnTo>
                    <a:pt x="2825750" y="608754"/>
                  </a:lnTo>
                  <a:lnTo>
                    <a:pt x="2979732" y="608754"/>
                  </a:lnTo>
                  <a:lnTo>
                    <a:pt x="2979732" y="105833"/>
                  </a:lnTo>
                  <a:close/>
                  <a:moveTo>
                    <a:pt x="0" y="0"/>
                  </a:moveTo>
                  <a:lnTo>
                    <a:pt x="5312407" y="0"/>
                  </a:lnTo>
                  <a:lnTo>
                    <a:pt x="5312407" y="723053"/>
                  </a:lnTo>
                  <a:lnTo>
                    <a:pt x="4558656" y="723053"/>
                  </a:lnTo>
                  <a:lnTo>
                    <a:pt x="4558656" y="1614593"/>
                  </a:lnTo>
                  <a:lnTo>
                    <a:pt x="5312407" y="1614593"/>
                  </a:lnTo>
                  <a:lnTo>
                    <a:pt x="5312407" y="2308013"/>
                  </a:lnTo>
                  <a:lnTo>
                    <a:pt x="4486908" y="2308013"/>
                  </a:lnTo>
                  <a:lnTo>
                    <a:pt x="4425950" y="2308013"/>
                  </a:lnTo>
                  <a:lnTo>
                    <a:pt x="3619495" y="2308013"/>
                  </a:lnTo>
                  <a:lnTo>
                    <a:pt x="3619495" y="2788073"/>
                  </a:lnTo>
                  <a:lnTo>
                    <a:pt x="3855715" y="2788073"/>
                  </a:lnTo>
                  <a:lnTo>
                    <a:pt x="3855715" y="2924809"/>
                  </a:lnTo>
                  <a:lnTo>
                    <a:pt x="4425950" y="2924809"/>
                  </a:lnTo>
                  <a:lnTo>
                    <a:pt x="4425950" y="3468793"/>
                  </a:lnTo>
                  <a:lnTo>
                    <a:pt x="5312407" y="3468793"/>
                  </a:lnTo>
                  <a:lnTo>
                    <a:pt x="5312407" y="3541606"/>
                  </a:lnTo>
                  <a:lnTo>
                    <a:pt x="0" y="3541606"/>
                  </a:lnTo>
                  <a:lnTo>
                    <a:pt x="0" y="3468793"/>
                  </a:lnTo>
                  <a:lnTo>
                    <a:pt x="693417" y="3468793"/>
                  </a:lnTo>
                  <a:lnTo>
                    <a:pt x="693417" y="2940473"/>
                  </a:lnTo>
                  <a:lnTo>
                    <a:pt x="0" y="2940473"/>
                  </a:lnTo>
                  <a:close/>
                </a:path>
              </a:pathLst>
            </a:custGeom>
          </p:spPr>
        </p:pic>
        <p:pic>
          <p:nvPicPr>
            <p:cNvPr id="44" name="그림 43"/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390649" y="187117"/>
              <a:ext cx="9725648" cy="6483765"/>
            </a:xfrm>
            <a:custGeom>
              <a:avLst/>
              <a:gdLst>
                <a:gd name="connsiteX0" fmla="*/ 0 w 9872977"/>
                <a:gd name="connsiteY0" fmla="*/ 4580466 h 6581985"/>
                <a:gd name="connsiteX1" fmla="*/ 2152649 w 9872977"/>
                <a:gd name="connsiteY1" fmla="*/ 4580466 h 6581985"/>
                <a:gd name="connsiteX2" fmla="*/ 2152649 w 9872977"/>
                <a:gd name="connsiteY2" fmla="*/ 5419512 h 6581985"/>
                <a:gd name="connsiteX3" fmla="*/ 0 w 9872977"/>
                <a:gd name="connsiteY3" fmla="*/ 5419512 h 6581985"/>
                <a:gd name="connsiteX4" fmla="*/ 2691131 w 9872977"/>
                <a:gd name="connsiteY4" fmla="*/ 136314 h 6581985"/>
                <a:gd name="connsiteX5" fmla="*/ 2691131 w 9872977"/>
                <a:gd name="connsiteY5" fmla="*/ 1213274 h 6581985"/>
                <a:gd name="connsiteX6" fmla="*/ 2651761 w 9872977"/>
                <a:gd name="connsiteY6" fmla="*/ 1213274 h 6581985"/>
                <a:gd name="connsiteX7" fmla="*/ 2651761 w 9872977"/>
                <a:gd name="connsiteY7" fmla="*/ 1370754 h 6581985"/>
                <a:gd name="connsiteX8" fmla="*/ 1320479 w 9872977"/>
                <a:gd name="connsiteY8" fmla="*/ 1370754 h 6581985"/>
                <a:gd name="connsiteX9" fmla="*/ 1320479 w 9872977"/>
                <a:gd name="connsiteY9" fmla="*/ 2427394 h 6581985"/>
                <a:gd name="connsiteX10" fmla="*/ 1339850 w 9872977"/>
                <a:gd name="connsiteY10" fmla="*/ 2427394 h 6581985"/>
                <a:gd name="connsiteX11" fmla="*/ 1339850 w 9872977"/>
                <a:gd name="connsiteY11" fmla="*/ 3397672 h 6581985"/>
                <a:gd name="connsiteX12" fmla="*/ 2426970 w 9872977"/>
                <a:gd name="connsiteY12" fmla="*/ 3397672 h 6581985"/>
                <a:gd name="connsiteX13" fmla="*/ 2426970 w 9872977"/>
                <a:gd name="connsiteY13" fmla="*/ 2427394 h 6581985"/>
                <a:gd name="connsiteX14" fmla="*/ 2651761 w 9872977"/>
                <a:gd name="connsiteY14" fmla="*/ 2427394 h 6581985"/>
                <a:gd name="connsiteX15" fmla="*/ 2651761 w 9872977"/>
                <a:gd name="connsiteY15" fmla="*/ 2584874 h 6581985"/>
                <a:gd name="connsiteX16" fmla="*/ 3564887 w 9872977"/>
                <a:gd name="connsiteY16" fmla="*/ 2584874 h 6581985"/>
                <a:gd name="connsiteX17" fmla="*/ 3564887 w 9872977"/>
                <a:gd name="connsiteY17" fmla="*/ 2777915 h 6581985"/>
                <a:gd name="connsiteX18" fmla="*/ 3879847 w 9872977"/>
                <a:gd name="connsiteY18" fmla="*/ 2777915 h 6581985"/>
                <a:gd name="connsiteX19" fmla="*/ 3879847 w 9872977"/>
                <a:gd name="connsiteY19" fmla="*/ 2584874 h 6581985"/>
                <a:gd name="connsiteX20" fmla="*/ 3886197 w 9872977"/>
                <a:gd name="connsiteY20" fmla="*/ 2584874 h 6581985"/>
                <a:gd name="connsiteX21" fmla="*/ 3886197 w 9872977"/>
                <a:gd name="connsiteY21" fmla="*/ 4505112 h 6581985"/>
                <a:gd name="connsiteX22" fmla="*/ 4875208 w 9872977"/>
                <a:gd name="connsiteY22" fmla="*/ 4505112 h 6581985"/>
                <a:gd name="connsiteX23" fmla="*/ 4875208 w 9872977"/>
                <a:gd name="connsiteY23" fmla="*/ 4555912 h 6581985"/>
                <a:gd name="connsiteX24" fmla="*/ 5462900 w 9872977"/>
                <a:gd name="connsiteY24" fmla="*/ 4555912 h 6581985"/>
                <a:gd name="connsiteX25" fmla="*/ 5462900 w 9872977"/>
                <a:gd name="connsiteY25" fmla="*/ 5673512 h 6581985"/>
                <a:gd name="connsiteX26" fmla="*/ 5916291 w 9872977"/>
                <a:gd name="connsiteY26" fmla="*/ 5673512 h 6581985"/>
                <a:gd name="connsiteX27" fmla="*/ 5916291 w 9872977"/>
                <a:gd name="connsiteY27" fmla="*/ 5917352 h 6581985"/>
                <a:gd name="connsiteX28" fmla="*/ 6169021 w 9872977"/>
                <a:gd name="connsiteY28" fmla="*/ 5917352 h 6581985"/>
                <a:gd name="connsiteX29" fmla="*/ 6169021 w 9872977"/>
                <a:gd name="connsiteY29" fmla="*/ 6521025 h 6581985"/>
                <a:gd name="connsiteX30" fmla="*/ 8197846 w 9872977"/>
                <a:gd name="connsiteY30" fmla="*/ 6521025 h 6581985"/>
                <a:gd name="connsiteX31" fmla="*/ 8197846 w 9872977"/>
                <a:gd name="connsiteY31" fmla="*/ 4921672 h 6581985"/>
                <a:gd name="connsiteX32" fmla="*/ 8268967 w 9872977"/>
                <a:gd name="connsiteY32" fmla="*/ 4921672 h 6581985"/>
                <a:gd name="connsiteX33" fmla="*/ 8268967 w 9872977"/>
                <a:gd name="connsiteY33" fmla="*/ 4317999 h 6581985"/>
                <a:gd name="connsiteX34" fmla="*/ 6885301 w 9872977"/>
                <a:gd name="connsiteY34" fmla="*/ 4317999 h 6581985"/>
                <a:gd name="connsiteX35" fmla="*/ 6885301 w 9872977"/>
                <a:gd name="connsiteY35" fmla="*/ 3316392 h 6581985"/>
                <a:gd name="connsiteX36" fmla="*/ 5118097 w 9872977"/>
                <a:gd name="connsiteY36" fmla="*/ 3316392 h 6581985"/>
                <a:gd name="connsiteX37" fmla="*/ 5118097 w 9872977"/>
                <a:gd name="connsiteY37" fmla="*/ 2584873 h 6581985"/>
                <a:gd name="connsiteX38" fmla="*/ 4204967 w 9872977"/>
                <a:gd name="connsiteY38" fmla="*/ 2584873 h 6581985"/>
                <a:gd name="connsiteX39" fmla="*/ 4204967 w 9872977"/>
                <a:gd name="connsiteY39" fmla="*/ 1426634 h 6581985"/>
                <a:gd name="connsiteX40" fmla="*/ 5454647 w 9872977"/>
                <a:gd name="connsiteY40" fmla="*/ 1426634 h 6581985"/>
                <a:gd name="connsiteX41" fmla="*/ 5454647 w 9872977"/>
                <a:gd name="connsiteY41" fmla="*/ 136314 h 6581985"/>
                <a:gd name="connsiteX42" fmla="*/ 1106171 w 9872977"/>
                <a:gd name="connsiteY42" fmla="*/ 0 h 6581985"/>
                <a:gd name="connsiteX43" fmla="*/ 9872977 w 9872977"/>
                <a:gd name="connsiteY43" fmla="*/ 0 h 6581985"/>
                <a:gd name="connsiteX44" fmla="*/ 9872977 w 9872977"/>
                <a:gd name="connsiteY44" fmla="*/ 70272 h 6581985"/>
                <a:gd name="connsiteX45" fmla="*/ 6856727 w 9872977"/>
                <a:gd name="connsiteY45" fmla="*/ 70272 h 6581985"/>
                <a:gd name="connsiteX46" fmla="*/ 6856727 w 9872977"/>
                <a:gd name="connsiteY46" fmla="*/ 1213272 h 6581985"/>
                <a:gd name="connsiteX47" fmla="*/ 5548941 w 9872977"/>
                <a:gd name="connsiteY47" fmla="*/ 1213272 h 6581985"/>
                <a:gd name="connsiteX48" fmla="*/ 5548941 w 9872977"/>
                <a:gd name="connsiteY48" fmla="*/ 2275838 h 6581985"/>
                <a:gd name="connsiteX49" fmla="*/ 7000394 w 9872977"/>
                <a:gd name="connsiteY49" fmla="*/ 2275838 h 6581985"/>
                <a:gd name="connsiteX50" fmla="*/ 7000394 w 9872977"/>
                <a:gd name="connsiteY50" fmla="*/ 3154679 h 6581985"/>
                <a:gd name="connsiteX51" fmla="*/ 7700007 w 9872977"/>
                <a:gd name="connsiteY51" fmla="*/ 3154679 h 6581985"/>
                <a:gd name="connsiteX52" fmla="*/ 7700007 w 9872977"/>
                <a:gd name="connsiteY52" fmla="*/ 4220633 h 6581985"/>
                <a:gd name="connsiteX53" fmla="*/ 9721847 w 9872977"/>
                <a:gd name="connsiteY53" fmla="*/ 4220633 h 6581985"/>
                <a:gd name="connsiteX54" fmla="*/ 9721847 w 9872977"/>
                <a:gd name="connsiteY54" fmla="*/ 3143673 h 6581985"/>
                <a:gd name="connsiteX55" fmla="*/ 9630407 w 9872977"/>
                <a:gd name="connsiteY55" fmla="*/ 3143673 h 6581985"/>
                <a:gd name="connsiteX56" fmla="*/ 9630407 w 9872977"/>
                <a:gd name="connsiteY56" fmla="*/ 2137832 h 6581985"/>
                <a:gd name="connsiteX57" fmla="*/ 9872977 w 9872977"/>
                <a:gd name="connsiteY57" fmla="*/ 2137832 h 6581985"/>
                <a:gd name="connsiteX58" fmla="*/ 9872977 w 9872977"/>
                <a:gd name="connsiteY58" fmla="*/ 6581985 h 6581985"/>
                <a:gd name="connsiteX59" fmla="*/ 0 w 9872977"/>
                <a:gd name="connsiteY59" fmla="*/ 6581985 h 6581985"/>
                <a:gd name="connsiteX60" fmla="*/ 0 w 9872977"/>
                <a:gd name="connsiteY60" fmla="*/ 6521025 h 6581985"/>
                <a:gd name="connsiteX61" fmla="*/ 3575047 w 9872977"/>
                <a:gd name="connsiteY61" fmla="*/ 6521025 h 6581985"/>
                <a:gd name="connsiteX62" fmla="*/ 3575047 w 9872977"/>
                <a:gd name="connsiteY62" fmla="*/ 5541432 h 6581985"/>
                <a:gd name="connsiteX63" fmla="*/ 4028438 w 9872977"/>
                <a:gd name="connsiteY63" fmla="*/ 5541432 h 6581985"/>
                <a:gd name="connsiteX64" fmla="*/ 4028438 w 9872977"/>
                <a:gd name="connsiteY64" fmla="*/ 4515272 h 6581985"/>
                <a:gd name="connsiteX65" fmla="*/ 2482218 w 9872977"/>
                <a:gd name="connsiteY65" fmla="*/ 4515272 h 6581985"/>
                <a:gd name="connsiteX66" fmla="*/ 2482218 w 9872977"/>
                <a:gd name="connsiteY66" fmla="*/ 3631352 h 6581985"/>
                <a:gd name="connsiteX67" fmla="*/ 0 w 9872977"/>
                <a:gd name="connsiteY67" fmla="*/ 3631352 h 6581985"/>
                <a:gd name="connsiteX68" fmla="*/ 0 w 9872977"/>
                <a:gd name="connsiteY68" fmla="*/ 1213274 h 6581985"/>
                <a:gd name="connsiteX69" fmla="*/ 1106171 w 9872977"/>
                <a:gd name="connsiteY69" fmla="*/ 1213274 h 658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9872977" h="6581985">
                  <a:moveTo>
                    <a:pt x="0" y="4580466"/>
                  </a:moveTo>
                  <a:lnTo>
                    <a:pt x="2152649" y="4580466"/>
                  </a:lnTo>
                  <a:lnTo>
                    <a:pt x="2152649" y="5419512"/>
                  </a:lnTo>
                  <a:lnTo>
                    <a:pt x="0" y="5419512"/>
                  </a:lnTo>
                  <a:close/>
                  <a:moveTo>
                    <a:pt x="2691131" y="136314"/>
                  </a:moveTo>
                  <a:lnTo>
                    <a:pt x="2691131" y="1213274"/>
                  </a:lnTo>
                  <a:lnTo>
                    <a:pt x="2651761" y="1213274"/>
                  </a:lnTo>
                  <a:lnTo>
                    <a:pt x="2651761" y="1370754"/>
                  </a:lnTo>
                  <a:lnTo>
                    <a:pt x="1320479" y="1370754"/>
                  </a:lnTo>
                  <a:lnTo>
                    <a:pt x="1320479" y="2427394"/>
                  </a:lnTo>
                  <a:lnTo>
                    <a:pt x="1339850" y="2427394"/>
                  </a:lnTo>
                  <a:lnTo>
                    <a:pt x="1339850" y="3397672"/>
                  </a:lnTo>
                  <a:lnTo>
                    <a:pt x="2426970" y="3397672"/>
                  </a:lnTo>
                  <a:lnTo>
                    <a:pt x="2426970" y="2427394"/>
                  </a:lnTo>
                  <a:lnTo>
                    <a:pt x="2651761" y="2427394"/>
                  </a:lnTo>
                  <a:lnTo>
                    <a:pt x="2651761" y="2584874"/>
                  </a:lnTo>
                  <a:lnTo>
                    <a:pt x="3564887" y="2584874"/>
                  </a:lnTo>
                  <a:lnTo>
                    <a:pt x="3564887" y="2777915"/>
                  </a:lnTo>
                  <a:lnTo>
                    <a:pt x="3879847" y="2777915"/>
                  </a:lnTo>
                  <a:lnTo>
                    <a:pt x="3879847" y="2584874"/>
                  </a:lnTo>
                  <a:lnTo>
                    <a:pt x="3886197" y="2584874"/>
                  </a:lnTo>
                  <a:lnTo>
                    <a:pt x="3886197" y="4505112"/>
                  </a:lnTo>
                  <a:lnTo>
                    <a:pt x="4875208" y="4505112"/>
                  </a:lnTo>
                  <a:lnTo>
                    <a:pt x="4875208" y="4555912"/>
                  </a:lnTo>
                  <a:lnTo>
                    <a:pt x="5462900" y="4555912"/>
                  </a:lnTo>
                  <a:lnTo>
                    <a:pt x="5462900" y="5673512"/>
                  </a:lnTo>
                  <a:lnTo>
                    <a:pt x="5916291" y="5673512"/>
                  </a:lnTo>
                  <a:lnTo>
                    <a:pt x="5916291" y="5917352"/>
                  </a:lnTo>
                  <a:lnTo>
                    <a:pt x="6169021" y="5917352"/>
                  </a:lnTo>
                  <a:lnTo>
                    <a:pt x="6169021" y="6521025"/>
                  </a:lnTo>
                  <a:lnTo>
                    <a:pt x="8197846" y="6521025"/>
                  </a:lnTo>
                  <a:lnTo>
                    <a:pt x="8197846" y="4921672"/>
                  </a:lnTo>
                  <a:lnTo>
                    <a:pt x="8268967" y="4921672"/>
                  </a:lnTo>
                  <a:lnTo>
                    <a:pt x="8268967" y="4317999"/>
                  </a:lnTo>
                  <a:lnTo>
                    <a:pt x="6885301" y="4317999"/>
                  </a:lnTo>
                  <a:lnTo>
                    <a:pt x="6885301" y="3316392"/>
                  </a:lnTo>
                  <a:lnTo>
                    <a:pt x="5118097" y="3316392"/>
                  </a:lnTo>
                  <a:lnTo>
                    <a:pt x="5118097" y="2584873"/>
                  </a:lnTo>
                  <a:lnTo>
                    <a:pt x="4204967" y="2584873"/>
                  </a:lnTo>
                  <a:lnTo>
                    <a:pt x="4204967" y="1426634"/>
                  </a:lnTo>
                  <a:lnTo>
                    <a:pt x="5454647" y="1426634"/>
                  </a:lnTo>
                  <a:lnTo>
                    <a:pt x="5454647" y="136314"/>
                  </a:lnTo>
                  <a:close/>
                  <a:moveTo>
                    <a:pt x="1106171" y="0"/>
                  </a:moveTo>
                  <a:lnTo>
                    <a:pt x="9872977" y="0"/>
                  </a:lnTo>
                  <a:lnTo>
                    <a:pt x="9872977" y="70272"/>
                  </a:lnTo>
                  <a:lnTo>
                    <a:pt x="6856727" y="70272"/>
                  </a:lnTo>
                  <a:lnTo>
                    <a:pt x="6856727" y="1213272"/>
                  </a:lnTo>
                  <a:lnTo>
                    <a:pt x="5548941" y="1213272"/>
                  </a:lnTo>
                  <a:lnTo>
                    <a:pt x="5548941" y="2275838"/>
                  </a:lnTo>
                  <a:lnTo>
                    <a:pt x="7000394" y="2275838"/>
                  </a:lnTo>
                  <a:lnTo>
                    <a:pt x="7000394" y="3154679"/>
                  </a:lnTo>
                  <a:lnTo>
                    <a:pt x="7700007" y="3154679"/>
                  </a:lnTo>
                  <a:lnTo>
                    <a:pt x="7700007" y="4220633"/>
                  </a:lnTo>
                  <a:lnTo>
                    <a:pt x="9721847" y="4220633"/>
                  </a:lnTo>
                  <a:lnTo>
                    <a:pt x="9721847" y="3143673"/>
                  </a:lnTo>
                  <a:lnTo>
                    <a:pt x="9630407" y="3143673"/>
                  </a:lnTo>
                  <a:lnTo>
                    <a:pt x="9630407" y="2137832"/>
                  </a:lnTo>
                  <a:lnTo>
                    <a:pt x="9872977" y="2137832"/>
                  </a:lnTo>
                  <a:lnTo>
                    <a:pt x="9872977" y="6581985"/>
                  </a:lnTo>
                  <a:lnTo>
                    <a:pt x="0" y="6581985"/>
                  </a:lnTo>
                  <a:lnTo>
                    <a:pt x="0" y="6521025"/>
                  </a:lnTo>
                  <a:lnTo>
                    <a:pt x="3575047" y="6521025"/>
                  </a:lnTo>
                  <a:lnTo>
                    <a:pt x="3575047" y="5541432"/>
                  </a:lnTo>
                  <a:lnTo>
                    <a:pt x="4028438" y="5541432"/>
                  </a:lnTo>
                  <a:lnTo>
                    <a:pt x="4028438" y="4515272"/>
                  </a:lnTo>
                  <a:lnTo>
                    <a:pt x="2482218" y="4515272"/>
                  </a:lnTo>
                  <a:lnTo>
                    <a:pt x="2482218" y="3631352"/>
                  </a:lnTo>
                  <a:lnTo>
                    <a:pt x="0" y="3631352"/>
                  </a:lnTo>
                  <a:lnTo>
                    <a:pt x="0" y="1213274"/>
                  </a:lnTo>
                  <a:lnTo>
                    <a:pt x="1106171" y="1213274"/>
                  </a:lnTo>
                  <a:close/>
                </a:path>
              </a:pathLst>
            </a:custGeom>
          </p:spPr>
        </p:pic>
        <p:pic>
          <p:nvPicPr>
            <p:cNvPr id="74" name="그림 73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389388" y="187118"/>
              <a:ext cx="9725652" cy="6483767"/>
            </a:xfrm>
            <a:custGeom>
              <a:avLst/>
              <a:gdLst>
                <a:gd name="connsiteX0" fmla="*/ 2086610 w 5312408"/>
                <a:gd name="connsiteY0" fmla="*/ 3451012 h 3541605"/>
                <a:gd name="connsiteX1" fmla="*/ 2965768 w 5312408"/>
                <a:gd name="connsiteY1" fmla="*/ 3451012 h 3541605"/>
                <a:gd name="connsiteX2" fmla="*/ 2965768 w 5312408"/>
                <a:gd name="connsiteY2" fmla="*/ 3541604 h 3541605"/>
                <a:gd name="connsiteX3" fmla="*/ 5312408 w 5312408"/>
                <a:gd name="connsiteY3" fmla="*/ 3541604 h 3541605"/>
                <a:gd name="connsiteX4" fmla="*/ 5312408 w 5312408"/>
                <a:gd name="connsiteY4" fmla="*/ 3541605 h 3541605"/>
                <a:gd name="connsiteX5" fmla="*/ 0 w 5312408"/>
                <a:gd name="connsiteY5" fmla="*/ 3541605 h 3541605"/>
                <a:gd name="connsiteX6" fmla="*/ 0 w 5312408"/>
                <a:gd name="connsiteY6" fmla="*/ 3541604 h 3541605"/>
                <a:gd name="connsiteX7" fmla="*/ 2086610 w 5312408"/>
                <a:gd name="connsiteY7" fmla="*/ 3541604 h 3541605"/>
                <a:gd name="connsiteX8" fmla="*/ 2086610 w 5312408"/>
                <a:gd name="connsiteY8" fmla="*/ 2407070 h 3541605"/>
                <a:gd name="connsiteX9" fmla="*/ 2965768 w 5312408"/>
                <a:gd name="connsiteY9" fmla="*/ 2407070 h 3541605"/>
                <a:gd name="connsiteX10" fmla="*/ 2965768 w 5312408"/>
                <a:gd name="connsiteY10" fmla="*/ 3062391 h 3541605"/>
                <a:gd name="connsiteX11" fmla="*/ 2086610 w 5312408"/>
                <a:gd name="connsiteY11" fmla="*/ 3062391 h 3541605"/>
                <a:gd name="connsiteX12" fmla="*/ 4639310 w 5312408"/>
                <a:gd name="connsiteY12" fmla="*/ 1629833 h 3541605"/>
                <a:gd name="connsiteX13" fmla="*/ 5312408 w 5312408"/>
                <a:gd name="connsiteY13" fmla="*/ 1629833 h 3541605"/>
                <a:gd name="connsiteX14" fmla="*/ 5312408 w 5312408"/>
                <a:gd name="connsiteY14" fmla="*/ 2391830 h 3541605"/>
                <a:gd name="connsiteX15" fmla="*/ 4669869 w 5312408"/>
                <a:gd name="connsiteY15" fmla="*/ 2391830 h 3541605"/>
                <a:gd name="connsiteX16" fmla="*/ 4669869 w 5312408"/>
                <a:gd name="connsiteY16" fmla="*/ 1714497 h 3541605"/>
                <a:gd name="connsiteX17" fmla="*/ 4639310 w 5312408"/>
                <a:gd name="connsiteY17" fmla="*/ 1714497 h 3541605"/>
                <a:gd name="connsiteX18" fmla="*/ 1416050 w 5312408"/>
                <a:gd name="connsiteY18" fmla="*/ 1393612 h 3541605"/>
                <a:gd name="connsiteX19" fmla="*/ 1939433 w 5312408"/>
                <a:gd name="connsiteY19" fmla="*/ 1393612 h 3541605"/>
                <a:gd name="connsiteX20" fmla="*/ 1939433 w 5312408"/>
                <a:gd name="connsiteY20" fmla="*/ 1509819 h 3541605"/>
                <a:gd name="connsiteX21" fmla="*/ 2051685 w 5312408"/>
                <a:gd name="connsiteY21" fmla="*/ 1509819 h 3541605"/>
                <a:gd name="connsiteX22" fmla="*/ 2051685 w 5312408"/>
                <a:gd name="connsiteY22" fmla="*/ 1957491 h 3541605"/>
                <a:gd name="connsiteX23" fmla="*/ 1995170 w 5312408"/>
                <a:gd name="connsiteY23" fmla="*/ 1957491 h 3541605"/>
                <a:gd name="connsiteX24" fmla="*/ 1995170 w 5312408"/>
                <a:gd name="connsiteY24" fmla="*/ 1873672 h 3541605"/>
                <a:gd name="connsiteX25" fmla="*/ 1741806 w 5312408"/>
                <a:gd name="connsiteY25" fmla="*/ 1873672 h 3541605"/>
                <a:gd name="connsiteX26" fmla="*/ 1741806 w 5312408"/>
                <a:gd name="connsiteY26" fmla="*/ 1957491 h 3541605"/>
                <a:gd name="connsiteX27" fmla="*/ 0 w 5312408"/>
                <a:gd name="connsiteY27" fmla="*/ 1957491 h 3541605"/>
                <a:gd name="connsiteX28" fmla="*/ 0 w 5312408"/>
                <a:gd name="connsiteY28" fmla="*/ 1462193 h 3541605"/>
                <a:gd name="connsiteX29" fmla="*/ 714376 w 5312408"/>
                <a:gd name="connsiteY29" fmla="*/ 1462193 h 3541605"/>
                <a:gd name="connsiteX30" fmla="*/ 714376 w 5312408"/>
                <a:gd name="connsiteY30" fmla="*/ 1850812 h 3541605"/>
                <a:gd name="connsiteX31" fmla="*/ 1316990 w 5312408"/>
                <a:gd name="connsiteY31" fmla="*/ 1850812 h 3541605"/>
                <a:gd name="connsiteX32" fmla="*/ 1316990 w 5312408"/>
                <a:gd name="connsiteY32" fmla="*/ 1462193 h 3541605"/>
                <a:gd name="connsiteX33" fmla="*/ 1416050 w 5312408"/>
                <a:gd name="connsiteY33" fmla="*/ 1462193 h 3541605"/>
                <a:gd name="connsiteX34" fmla="*/ 2281317 w 5312408"/>
                <a:gd name="connsiteY34" fmla="*/ 761150 h 3541605"/>
                <a:gd name="connsiteX35" fmla="*/ 2993988 w 5312408"/>
                <a:gd name="connsiteY35" fmla="*/ 761150 h 3541605"/>
                <a:gd name="connsiteX36" fmla="*/ 2993988 w 5312408"/>
                <a:gd name="connsiteY36" fmla="*/ 1227871 h 3541605"/>
                <a:gd name="connsiteX37" fmla="*/ 3165076 w 5312408"/>
                <a:gd name="connsiteY37" fmla="*/ 1227871 h 3541605"/>
                <a:gd name="connsiteX38" fmla="*/ 3165076 w 5312408"/>
                <a:gd name="connsiteY38" fmla="*/ 1241210 h 3541605"/>
                <a:gd name="connsiteX39" fmla="*/ 2850042 w 5312408"/>
                <a:gd name="connsiteY39" fmla="*/ 1241210 h 3541605"/>
                <a:gd name="connsiteX40" fmla="*/ 2850042 w 5312408"/>
                <a:gd name="connsiteY40" fmla="*/ 1393613 h 3541605"/>
                <a:gd name="connsiteX41" fmla="*/ 2219168 w 5312408"/>
                <a:gd name="connsiteY41" fmla="*/ 1393613 h 3541605"/>
                <a:gd name="connsiteX42" fmla="*/ 2219168 w 5312408"/>
                <a:gd name="connsiteY42" fmla="*/ 1393612 h 3541605"/>
                <a:gd name="connsiteX43" fmla="*/ 2281317 w 5312408"/>
                <a:gd name="connsiteY43" fmla="*/ 1393612 h 3541605"/>
                <a:gd name="connsiteX44" fmla="*/ 1416050 w 5312408"/>
                <a:gd name="connsiteY44" fmla="*/ 0 h 3541605"/>
                <a:gd name="connsiteX45" fmla="*/ 5312408 w 5312408"/>
                <a:gd name="connsiteY45" fmla="*/ 0 h 3541605"/>
                <a:gd name="connsiteX46" fmla="*/ 5312408 w 5312408"/>
                <a:gd name="connsiteY46" fmla="*/ 96094 h 3541605"/>
                <a:gd name="connsiteX47" fmla="*/ 4540250 w 5312408"/>
                <a:gd name="connsiteY47" fmla="*/ 96094 h 3541605"/>
                <a:gd name="connsiteX48" fmla="*/ 4540250 w 5312408"/>
                <a:gd name="connsiteY48" fmla="*/ 1142577 h 3541605"/>
                <a:gd name="connsiteX49" fmla="*/ 3700464 w 5312408"/>
                <a:gd name="connsiteY49" fmla="*/ 1142577 h 3541605"/>
                <a:gd name="connsiteX50" fmla="*/ 3700464 w 5312408"/>
                <a:gd name="connsiteY50" fmla="*/ 568742 h 3541605"/>
                <a:gd name="connsiteX51" fmla="*/ 3648710 w 5312408"/>
                <a:gd name="connsiteY51" fmla="*/ 568742 h 3541605"/>
                <a:gd name="connsiteX52" fmla="*/ 3648710 w 5312408"/>
                <a:gd name="connsiteY52" fmla="*/ 66885 h 3541605"/>
                <a:gd name="connsiteX53" fmla="*/ 2967509 w 5312408"/>
                <a:gd name="connsiteY53" fmla="*/ 66885 h 3541605"/>
                <a:gd name="connsiteX54" fmla="*/ 2967509 w 5312408"/>
                <a:gd name="connsiteY54" fmla="*/ 102020 h 3541605"/>
                <a:gd name="connsiteX55" fmla="*/ 2120608 w 5312408"/>
                <a:gd name="connsiteY55" fmla="*/ 102020 h 3541605"/>
                <a:gd name="connsiteX56" fmla="*/ 2120608 w 5312408"/>
                <a:gd name="connsiteY56" fmla="*/ 568742 h 3541605"/>
                <a:gd name="connsiteX57" fmla="*/ 1939433 w 5312408"/>
                <a:gd name="connsiteY57" fmla="*/ 568742 h 3541605"/>
                <a:gd name="connsiteX58" fmla="*/ 1939433 w 5312408"/>
                <a:gd name="connsiteY58" fmla="*/ 658282 h 3541605"/>
                <a:gd name="connsiteX59" fmla="*/ 1416050 w 5312408"/>
                <a:gd name="connsiteY59" fmla="*/ 658282 h 3541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312408" h="3541605">
                  <a:moveTo>
                    <a:pt x="2086610" y="3451012"/>
                  </a:moveTo>
                  <a:lnTo>
                    <a:pt x="2965768" y="3451012"/>
                  </a:lnTo>
                  <a:lnTo>
                    <a:pt x="2965768" y="3541604"/>
                  </a:lnTo>
                  <a:lnTo>
                    <a:pt x="5312408" y="3541604"/>
                  </a:lnTo>
                  <a:lnTo>
                    <a:pt x="5312408" y="3541605"/>
                  </a:lnTo>
                  <a:lnTo>
                    <a:pt x="0" y="3541605"/>
                  </a:lnTo>
                  <a:lnTo>
                    <a:pt x="0" y="3541604"/>
                  </a:lnTo>
                  <a:lnTo>
                    <a:pt x="2086610" y="3541604"/>
                  </a:lnTo>
                  <a:close/>
                  <a:moveTo>
                    <a:pt x="2086610" y="2407070"/>
                  </a:moveTo>
                  <a:lnTo>
                    <a:pt x="2965768" y="2407070"/>
                  </a:lnTo>
                  <a:lnTo>
                    <a:pt x="2965768" y="3062391"/>
                  </a:lnTo>
                  <a:lnTo>
                    <a:pt x="2086610" y="3062391"/>
                  </a:lnTo>
                  <a:close/>
                  <a:moveTo>
                    <a:pt x="4639310" y="1629833"/>
                  </a:moveTo>
                  <a:lnTo>
                    <a:pt x="5312408" y="1629833"/>
                  </a:lnTo>
                  <a:lnTo>
                    <a:pt x="5312408" y="2391830"/>
                  </a:lnTo>
                  <a:lnTo>
                    <a:pt x="4669869" y="2391830"/>
                  </a:lnTo>
                  <a:lnTo>
                    <a:pt x="4669869" y="1714497"/>
                  </a:lnTo>
                  <a:lnTo>
                    <a:pt x="4639310" y="1714497"/>
                  </a:lnTo>
                  <a:close/>
                  <a:moveTo>
                    <a:pt x="1416050" y="1393612"/>
                  </a:moveTo>
                  <a:lnTo>
                    <a:pt x="1939433" y="1393612"/>
                  </a:lnTo>
                  <a:lnTo>
                    <a:pt x="1939433" y="1509819"/>
                  </a:lnTo>
                  <a:lnTo>
                    <a:pt x="2051685" y="1509819"/>
                  </a:lnTo>
                  <a:lnTo>
                    <a:pt x="2051685" y="1957491"/>
                  </a:lnTo>
                  <a:lnTo>
                    <a:pt x="1995170" y="1957491"/>
                  </a:lnTo>
                  <a:lnTo>
                    <a:pt x="1995170" y="1873672"/>
                  </a:lnTo>
                  <a:lnTo>
                    <a:pt x="1741806" y="1873672"/>
                  </a:lnTo>
                  <a:lnTo>
                    <a:pt x="1741806" y="1957491"/>
                  </a:lnTo>
                  <a:lnTo>
                    <a:pt x="0" y="1957491"/>
                  </a:lnTo>
                  <a:lnTo>
                    <a:pt x="0" y="1462193"/>
                  </a:lnTo>
                  <a:lnTo>
                    <a:pt x="714376" y="1462193"/>
                  </a:lnTo>
                  <a:lnTo>
                    <a:pt x="714376" y="1850812"/>
                  </a:lnTo>
                  <a:lnTo>
                    <a:pt x="1316990" y="1850812"/>
                  </a:lnTo>
                  <a:lnTo>
                    <a:pt x="1316990" y="1462193"/>
                  </a:lnTo>
                  <a:lnTo>
                    <a:pt x="1416050" y="1462193"/>
                  </a:lnTo>
                  <a:close/>
                  <a:moveTo>
                    <a:pt x="2281317" y="761150"/>
                  </a:moveTo>
                  <a:lnTo>
                    <a:pt x="2993988" y="761150"/>
                  </a:lnTo>
                  <a:lnTo>
                    <a:pt x="2993988" y="1227871"/>
                  </a:lnTo>
                  <a:lnTo>
                    <a:pt x="3165076" y="1227871"/>
                  </a:lnTo>
                  <a:lnTo>
                    <a:pt x="3165076" y="1241210"/>
                  </a:lnTo>
                  <a:lnTo>
                    <a:pt x="2850042" y="1241210"/>
                  </a:lnTo>
                  <a:lnTo>
                    <a:pt x="2850042" y="1393613"/>
                  </a:lnTo>
                  <a:lnTo>
                    <a:pt x="2219168" y="1393613"/>
                  </a:lnTo>
                  <a:lnTo>
                    <a:pt x="2219168" y="1393612"/>
                  </a:lnTo>
                  <a:lnTo>
                    <a:pt x="2281317" y="1393612"/>
                  </a:lnTo>
                  <a:close/>
                  <a:moveTo>
                    <a:pt x="1416050" y="0"/>
                  </a:moveTo>
                  <a:lnTo>
                    <a:pt x="5312408" y="0"/>
                  </a:lnTo>
                  <a:lnTo>
                    <a:pt x="5312408" y="96094"/>
                  </a:lnTo>
                  <a:lnTo>
                    <a:pt x="4540250" y="96094"/>
                  </a:lnTo>
                  <a:lnTo>
                    <a:pt x="4540250" y="1142577"/>
                  </a:lnTo>
                  <a:lnTo>
                    <a:pt x="3700464" y="1142577"/>
                  </a:lnTo>
                  <a:lnTo>
                    <a:pt x="3700464" y="568742"/>
                  </a:lnTo>
                  <a:lnTo>
                    <a:pt x="3648710" y="568742"/>
                  </a:lnTo>
                  <a:lnTo>
                    <a:pt x="3648710" y="66885"/>
                  </a:lnTo>
                  <a:lnTo>
                    <a:pt x="2967509" y="66885"/>
                  </a:lnTo>
                  <a:lnTo>
                    <a:pt x="2967509" y="102020"/>
                  </a:lnTo>
                  <a:lnTo>
                    <a:pt x="2120608" y="102020"/>
                  </a:lnTo>
                  <a:lnTo>
                    <a:pt x="2120608" y="568742"/>
                  </a:lnTo>
                  <a:lnTo>
                    <a:pt x="1939433" y="568742"/>
                  </a:lnTo>
                  <a:lnTo>
                    <a:pt x="1939433" y="658282"/>
                  </a:lnTo>
                  <a:lnTo>
                    <a:pt x="1416050" y="658282"/>
                  </a:ln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1940211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85" y="0"/>
            <a:ext cx="1028802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323840" y="3119119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175760" y="1463039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030720" y="4754879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959600" y="2386369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4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951274" y="3729334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5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769259" y="1463039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6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597194" y="4876799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7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909361" y="3509663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8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844797" y="2687934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9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578269" y="4733943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10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909361" y="1302096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11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8041235" y="3429000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12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2398416" y="2586333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13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8481668" y="2386369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14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8906362" y="3425308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15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8223478" y="4486871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16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8086550" y="5779652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17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5287875" y="5800129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18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2760544" y="5634331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145104" y="5744703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20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1525569" y="4769342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21</a:t>
            </a:r>
            <a:endParaRPr lang="en-US" altLang="ko-KR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684628" y="3793981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22</a:t>
            </a:r>
            <a:endParaRPr lang="en-US" altLang="ko-KR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217316" y="2874952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23</a:t>
            </a:r>
            <a:endParaRPr lang="en-US" altLang="ko-KR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398416" y="1490512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24</a:t>
            </a:r>
            <a:endParaRPr lang="en-US" altLang="ko-KR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174978" y="1579325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25</a:t>
            </a:r>
            <a:endParaRPr lang="en-US" altLang="ko-KR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106008" y="283698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26</a:t>
            </a:r>
            <a:endParaRPr lang="en-US" altLang="ko-KR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398416" y="360899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27</a:t>
            </a:r>
            <a:endParaRPr lang="en-US" altLang="ko-KR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3788636" y="262312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28</a:t>
            </a:r>
            <a:endParaRPr lang="en-US" altLang="ko-KR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323840" y="327736"/>
            <a:ext cx="10280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29</a:t>
            </a:r>
            <a:endParaRPr lang="en-US" altLang="ko-KR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2704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85" y="0"/>
            <a:ext cx="10288029" cy="6858000"/>
          </a:xfrm>
          <a:prstGeom prst="rect">
            <a:avLst/>
          </a:prstGeom>
        </p:spPr>
      </p:pic>
      <p:sp>
        <p:nvSpPr>
          <p:cNvPr id="35" name="직사각형 34"/>
          <p:cNvSpPr/>
          <p:nvPr/>
        </p:nvSpPr>
        <p:spPr>
          <a:xfrm>
            <a:off x="5323840" y="3119119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5802246" y="1494132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4106175" y="1521718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763236" y="2685019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4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3967885" y="3834397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5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3832821" y="4668402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6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597194" y="4834924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7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983785" y="4763422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8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921297" y="3506964"/>
            <a:ext cx="5467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9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78630" y="-640081"/>
            <a:ext cx="1134064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ko-KR" altLang="en-US" sz="2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사용자가 다음 객체를 작업하고 있는 근처에서 찾을 것이기 때문에</a:t>
            </a:r>
            <a:r>
              <a:rPr lang="en-US" altLang="ko-KR" sz="2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, </a:t>
            </a:r>
            <a:r>
              <a:rPr lang="ko-KR" altLang="en-US" sz="2000" b="1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가까운데에</a:t>
            </a:r>
            <a:r>
              <a:rPr lang="ko-KR" altLang="en-US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생성</a:t>
            </a:r>
            <a:endParaRPr lang="en-US" altLang="ko-KR" sz="2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6542961" y="2361735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10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6765515" y="1271841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11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8401593" y="2361735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12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90896" flipH="1">
            <a:off x="8117330" y="3319780"/>
            <a:ext cx="1972528" cy="1072530"/>
          </a:xfrm>
          <a:prstGeom prst="rect">
            <a:avLst/>
          </a:prstGeom>
        </p:spPr>
      </p:pic>
      <p:sp>
        <p:nvSpPr>
          <p:cNvPr id="50" name="직사각형 49"/>
          <p:cNvSpPr/>
          <p:nvPr/>
        </p:nvSpPr>
        <p:spPr>
          <a:xfrm>
            <a:off x="8155048" y="4556906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14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8451666" y="3431452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13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7951734" y="5758254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15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5277438" y="5821368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16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2722625" y="5686752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17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1034275" y="5735086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18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1400956" y="4757727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601753" y="3786887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20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149182" y="2871512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21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2331937" y="2575889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22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2326580" y="1466740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23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1116153" y="1504098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24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1034275" y="320695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25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2280711" y="332850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26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3763236" y="241943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27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5260671" y="377094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28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6743196" y="278491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29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8225721" y="776371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30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9861481" y="241943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31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9873303" y="1724211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32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9944468" y="3311208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33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9646066" y="5035419"/>
            <a:ext cx="11862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34</a:t>
            </a:r>
            <a:endParaRPr lang="en-US" altLang="ko-K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5048" y="7881847"/>
            <a:ext cx="2686425" cy="10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376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51351" y="627245"/>
            <a:ext cx="11340649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2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Svg</a:t>
            </a:r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작업 순서</a:t>
            </a:r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 </a:t>
            </a:r>
            <a:r>
              <a:rPr lang="ko-KR" altLang="en-US" sz="2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누끼</a:t>
            </a:r>
            <a:r>
              <a:rPr lang="ko-KR" alt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따기</a:t>
            </a:r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000" dirty="0" err="1"/>
              <a:t>배경제거</a:t>
            </a:r>
            <a:r>
              <a:rPr lang="ko-KR" altLang="en-US" sz="2000" dirty="0"/>
              <a:t> </a:t>
            </a:r>
            <a:r>
              <a:rPr lang="en-US" altLang="ko-KR" sz="2000" dirty="0">
                <a:hlinkClick r:id="rId2"/>
              </a:rPr>
              <a:t>https://ko.clippingmagic.com</a:t>
            </a:r>
            <a:r>
              <a:rPr lang="en-US" altLang="ko-KR" sz="2000" dirty="0" smtClean="0">
                <a:hlinkClick r:id="rId2"/>
              </a:rPr>
              <a:t>/</a:t>
            </a:r>
            <a:endParaRPr lang="en-US" altLang="ko-KR" sz="2000" dirty="0" smtClean="0"/>
          </a:p>
          <a:p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</a:t>
            </a:r>
            <a:r>
              <a:rPr lang="ko-KR" alt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복사본 만들기</a:t>
            </a:r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 </a:t>
            </a:r>
            <a:r>
              <a:rPr lang="ko-KR" alt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하나씩 자르기</a:t>
            </a:r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4. </a:t>
            </a:r>
            <a:r>
              <a:rPr lang="en-US" altLang="ko-KR" sz="2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Png</a:t>
            </a:r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-&gt; </a:t>
            </a:r>
            <a:r>
              <a:rPr lang="en-US" altLang="ko-KR" sz="2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Svg</a:t>
            </a:r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파일로 변환</a:t>
            </a:r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ko-KR" sz="2000" dirty="0"/>
              <a:t>PNG to SVG </a:t>
            </a:r>
            <a:r>
              <a:rPr lang="en-US" altLang="ko-KR" sz="2000" dirty="0">
                <a:hlinkClick r:id="rId3"/>
              </a:rPr>
              <a:t>https://</a:t>
            </a:r>
            <a:r>
              <a:rPr lang="en-US" altLang="ko-KR" sz="2000" dirty="0" smtClean="0">
                <a:hlinkClick r:id="rId3"/>
              </a:rPr>
              <a:t>www.freeconvert.com/png-to-svg/download</a:t>
            </a:r>
            <a:endParaRPr lang="en-US" altLang="ko-KR" sz="2000" dirty="0" smtClean="0"/>
          </a:p>
          <a:p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/>
              </a:rPr>
              <a:t>https://www.pngtosvg.com</a:t>
            </a:r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/>
              </a:rPr>
              <a:t>/</a:t>
            </a:r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5. </a:t>
            </a:r>
            <a:r>
              <a:rPr lang="en-US" altLang="ko-KR" sz="2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Svg</a:t>
            </a:r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편집기로 변경</a:t>
            </a:r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/>
              </a:rPr>
              <a:t>https://editsvg.online/ko</a:t>
            </a:r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/>
              </a:rPr>
              <a:t>/</a:t>
            </a:r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20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32194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260675" y="1656695"/>
            <a:ext cx="1670650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</a:t>
            </a:r>
            <a:endParaRPr lang="en-US" altLang="ko-KR" sz="20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83060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30" y="141778"/>
            <a:ext cx="4299384" cy="2842054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13030" y="3096181"/>
            <a:ext cx="53102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https://www.youtube.com/watch?v=_deOc2K77r8</a:t>
            </a:r>
          </a:p>
        </p:txBody>
      </p:sp>
      <p:pic>
        <p:nvPicPr>
          <p:cNvPr id="1026" name="Picture 2" descr="https://graphicfacilitator.com/Viscom/gf/6thinking_hat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680" y="141778"/>
            <a:ext cx="3535896" cy="3267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66458"/>
            <a:ext cx="6471138" cy="311719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659250" y="3613706"/>
            <a:ext cx="34254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https://if-blog.tistory.com/7162</a:t>
            </a:r>
          </a:p>
        </p:txBody>
      </p:sp>
      <p:pic>
        <p:nvPicPr>
          <p:cNvPr id="7" name="그림 6"/>
          <p:cNvPicPr/>
          <p:nvPr/>
        </p:nvPicPr>
        <p:blipFill>
          <a:blip r:embed="rId5"/>
          <a:stretch>
            <a:fillRect/>
          </a:stretch>
        </p:blipFill>
        <p:spPr>
          <a:xfrm>
            <a:off x="6216162" y="3402623"/>
            <a:ext cx="5868623" cy="338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2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441939" y="606669"/>
            <a:ext cx="6298223" cy="905607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주제 </a:t>
            </a:r>
            <a:r>
              <a:rPr lang="en-US" altLang="ko-KR" dirty="0" smtClean="0">
                <a:solidFill>
                  <a:schemeClr val="tx1"/>
                </a:solidFill>
              </a:rPr>
              <a:t>or </a:t>
            </a:r>
            <a:r>
              <a:rPr lang="ko-KR" altLang="en-US" dirty="0" err="1" smtClean="0">
                <a:solidFill>
                  <a:schemeClr val="tx1"/>
                </a:solidFill>
              </a:rPr>
              <a:t>아이디어명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7974623" y="606669"/>
            <a:ext cx="2614247" cy="905607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타이머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431324" y="2101362"/>
            <a:ext cx="1538654" cy="4132384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노랑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Benefit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긍정적인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긍정적 측면</a:t>
            </a:r>
            <a:r>
              <a:rPr lang="en-US" altLang="ko-KR" dirty="0" smtClean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장점</a:t>
            </a:r>
            <a:r>
              <a:rPr lang="en-US" altLang="ko-KR" dirty="0" smtClean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낙관적 관점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타당성 검토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</a:rPr>
              <a:t>반드시 논리적일 것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637694" y="2101362"/>
            <a:ext cx="1538654" cy="4132384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빨강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Feeling</a:t>
            </a: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직관적인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아이디어에 대해 느낀 직관적 반응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감정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정서 제시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</a:rPr>
              <a:t>이유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근거 필요 없음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44064" y="2101362"/>
            <a:ext cx="1538654" cy="4132384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흰색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information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객관적인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중립적이고 객관적인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사실과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검증된 정보 제시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812214" y="2101362"/>
            <a:ext cx="1538654" cy="4132384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파랑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Managing</a:t>
            </a: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종합하는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다른 모자의 사고 정리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전체적인 조절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계획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전략수립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018584" y="2101362"/>
            <a:ext cx="1538654" cy="4132384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초록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Creativity</a:t>
            </a: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창의적인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다른 방향 모색</a:t>
            </a:r>
            <a:r>
              <a:rPr lang="en-US" altLang="ko-KR" dirty="0" smtClean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새로운 아이디어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추가적 대안 제시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가능성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</a:rPr>
              <a:t>제안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224954" y="2101362"/>
            <a:ext cx="1538654" cy="4132384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검정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Critic</a:t>
            </a: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비판적인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부정적인 측면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위험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문제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장애물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비판적으로 제시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8626" y="1608988"/>
            <a:ext cx="1048337" cy="891299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61" y="1655712"/>
            <a:ext cx="1048337" cy="89129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687" y="1608987"/>
            <a:ext cx="1048337" cy="891299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680" y="1558996"/>
            <a:ext cx="1048337" cy="891299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556" y="1564771"/>
            <a:ext cx="1048337" cy="891299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348" y="1608988"/>
            <a:ext cx="1048337" cy="891299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7145216" y="685800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모자 이미지 출처</a:t>
            </a:r>
            <a:endParaRPr lang="en-US" altLang="ko-KR" dirty="0" smtClean="0"/>
          </a:p>
          <a:p>
            <a:r>
              <a:rPr lang="ko-KR" altLang="en-US" dirty="0" smtClean="0"/>
              <a:t>https</a:t>
            </a:r>
            <a:r>
              <a:rPr lang="ko-KR" altLang="en-US" dirty="0"/>
              <a:t>://www.clipsafari.com/clips/o276318-a-collection-of-six-different-colored-top-hats</a:t>
            </a:r>
          </a:p>
        </p:txBody>
      </p:sp>
    </p:spTree>
    <p:extLst>
      <p:ext uri="{BB962C8B-B14F-4D97-AF65-F5344CB8AC3E}">
        <p14:creationId xmlns:p14="http://schemas.microsoft.com/office/powerpoint/2010/main" val="1248575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53" y="1200995"/>
            <a:ext cx="5624299" cy="401284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931" y="814135"/>
            <a:ext cx="5459898" cy="4962412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874662" y="5846857"/>
            <a:ext cx="6009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https://stock.adobe.com/kr/search?k=six+thinking+hats</a:t>
            </a:r>
          </a:p>
        </p:txBody>
      </p:sp>
    </p:spTree>
    <p:extLst>
      <p:ext uri="{BB962C8B-B14F-4D97-AF65-F5344CB8AC3E}">
        <p14:creationId xmlns:p14="http://schemas.microsoft.com/office/powerpoint/2010/main" val="3975332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05" y="348761"/>
            <a:ext cx="6362920" cy="389146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94997" y="4400781"/>
            <a:ext cx="5576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https://www.youtube.com/watch?v=XqoNnBNDq8w</a:t>
            </a:r>
          </a:p>
        </p:txBody>
      </p:sp>
    </p:spTree>
    <p:extLst>
      <p:ext uri="{BB962C8B-B14F-4D97-AF65-F5344CB8AC3E}">
        <p14:creationId xmlns:p14="http://schemas.microsoft.com/office/powerpoint/2010/main" val="1334798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260675" y="1656695"/>
            <a:ext cx="1670650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</a:t>
            </a:r>
            <a:endParaRPr lang="en-US" altLang="ko-KR" sz="20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55988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672315"/>
              </p:ext>
            </p:extLst>
          </p:nvPr>
        </p:nvGraphicFramePr>
        <p:xfrm>
          <a:off x="243872" y="205238"/>
          <a:ext cx="6253643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447">
                  <a:extLst>
                    <a:ext uri="{9D8B030D-6E8A-4147-A177-3AD203B41FA5}">
                      <a16:colId xmlns:a16="http://schemas.microsoft.com/office/drawing/2014/main" val="1135425107"/>
                    </a:ext>
                  </a:extLst>
                </a:gridCol>
                <a:gridCol w="2183525">
                  <a:extLst>
                    <a:ext uri="{9D8B030D-6E8A-4147-A177-3AD203B41FA5}">
                      <a16:colId xmlns:a16="http://schemas.microsoft.com/office/drawing/2014/main" val="1997629243"/>
                    </a:ext>
                  </a:extLst>
                </a:gridCol>
                <a:gridCol w="3778671">
                  <a:extLst>
                    <a:ext uri="{9D8B030D-6E8A-4147-A177-3AD203B41FA5}">
                      <a16:colId xmlns:a16="http://schemas.microsoft.com/office/drawing/2014/main" val="2288780116"/>
                    </a:ext>
                  </a:extLst>
                </a:gridCol>
              </a:tblGrid>
              <a:tr h="196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/>
                        <a:t>1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전용 용도 바꾸기 </a:t>
                      </a:r>
                      <a:r>
                        <a:rPr lang="en-US" altLang="ko-KR" sz="1500" dirty="0" smtClean="0"/>
                        <a:t>Diversion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다른 방법으로 사용할 수는 없을까</a:t>
                      </a:r>
                      <a:r>
                        <a:rPr lang="en-US" altLang="ko-KR" sz="1500" dirty="0" smtClean="0"/>
                        <a:t>?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102760"/>
                  </a:ext>
                </a:extLst>
              </a:tr>
              <a:tr h="196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/>
                        <a:t>2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차용 </a:t>
                      </a:r>
                      <a:r>
                        <a:rPr lang="en-US" altLang="ko-KR" sz="1500" dirty="0" smtClean="0"/>
                        <a:t>Borrowing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다르게 응용해 볼 수는 없을까</a:t>
                      </a:r>
                      <a:r>
                        <a:rPr lang="en-US" altLang="ko-KR" sz="1500" dirty="0" smtClean="0"/>
                        <a:t>?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219739"/>
                  </a:ext>
                </a:extLst>
              </a:tr>
              <a:tr h="196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/>
                        <a:t>3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변경 </a:t>
                      </a:r>
                      <a:r>
                        <a:rPr lang="en-US" altLang="ko-KR" sz="1500" dirty="0" smtClean="0"/>
                        <a:t>Change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다르게 변경해 보면 어떨까</a:t>
                      </a:r>
                      <a:r>
                        <a:rPr lang="en-US" altLang="ko-KR" sz="1500" dirty="0" smtClean="0"/>
                        <a:t>?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191115"/>
                  </a:ext>
                </a:extLst>
              </a:tr>
              <a:tr h="196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/>
                        <a:t>4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확대 </a:t>
                      </a:r>
                      <a:r>
                        <a:rPr lang="en-US" altLang="ko-KR" sz="1500" dirty="0" smtClean="0"/>
                        <a:t>Magnification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확대해 보면 어떨까</a:t>
                      </a:r>
                      <a:r>
                        <a:rPr lang="en-US" altLang="ko-KR" sz="1500" dirty="0" smtClean="0"/>
                        <a:t>?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2546553"/>
                  </a:ext>
                </a:extLst>
              </a:tr>
              <a:tr h="196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/>
                        <a:t>5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축소 </a:t>
                      </a:r>
                      <a:r>
                        <a:rPr lang="en-US" altLang="ko-KR" sz="1500" dirty="0" smtClean="0"/>
                        <a:t>Reduction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축소시켜 보면 어떨까</a:t>
                      </a:r>
                      <a:r>
                        <a:rPr lang="en-US" altLang="ko-KR" sz="1500" dirty="0" smtClean="0"/>
                        <a:t>?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955793"/>
                  </a:ext>
                </a:extLst>
              </a:tr>
              <a:tr h="196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/>
                        <a:t>6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대용 </a:t>
                      </a:r>
                      <a:r>
                        <a:rPr lang="en-US" altLang="ko-KR" sz="1500" dirty="0" smtClean="0"/>
                        <a:t>Substitution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다른 것으로 대용이 가능할까</a:t>
                      </a:r>
                      <a:r>
                        <a:rPr lang="en-US" altLang="ko-KR" sz="1500" dirty="0" smtClean="0"/>
                        <a:t>?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532326"/>
                  </a:ext>
                </a:extLst>
              </a:tr>
              <a:tr h="196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/>
                        <a:t>7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대체 </a:t>
                      </a:r>
                      <a:r>
                        <a:rPr lang="en-US" altLang="ko-KR" sz="1500" dirty="0" smtClean="0"/>
                        <a:t>Alternation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다른 것으로 대체해 보면 어떨까</a:t>
                      </a:r>
                      <a:r>
                        <a:rPr lang="en-US" altLang="ko-KR" sz="1500" dirty="0" smtClean="0"/>
                        <a:t>?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11580"/>
                  </a:ext>
                </a:extLst>
              </a:tr>
              <a:tr h="196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/>
                        <a:t>8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역전 </a:t>
                      </a:r>
                      <a:r>
                        <a:rPr lang="en-US" altLang="ko-KR" sz="1500" dirty="0" smtClean="0"/>
                        <a:t>Reversion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거꾸로 해보면 어떨까</a:t>
                      </a:r>
                      <a:r>
                        <a:rPr lang="en-US" altLang="ko-KR" sz="1500" dirty="0" smtClean="0"/>
                        <a:t>?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5685"/>
                  </a:ext>
                </a:extLst>
              </a:tr>
              <a:tr h="196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/>
                        <a:t>9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결합 </a:t>
                      </a:r>
                      <a:r>
                        <a:rPr lang="en-US" altLang="ko-KR" sz="1500" dirty="0" smtClean="0"/>
                        <a:t>Compounding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smtClean="0"/>
                        <a:t>다른 것들과 결합시켜 보면 어떨까</a:t>
                      </a:r>
                      <a:r>
                        <a:rPr lang="en-US" altLang="ko-KR" sz="1500" dirty="0" smtClean="0"/>
                        <a:t>?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496162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243872" y="3534480"/>
            <a:ext cx="5467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https://www.youtube.com/watch?v=UoRBY2Q86Zg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2247" y="330433"/>
            <a:ext cx="4878753" cy="496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524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/>
          <p:nvPr/>
        </p:nvPicPr>
        <p:blipFill>
          <a:blip r:embed="rId2"/>
          <a:stretch>
            <a:fillRect/>
          </a:stretch>
        </p:blipFill>
        <p:spPr>
          <a:xfrm>
            <a:off x="678205" y="240324"/>
            <a:ext cx="4030345" cy="2895600"/>
          </a:xfrm>
          <a:prstGeom prst="rect">
            <a:avLst/>
          </a:prstGeom>
        </p:spPr>
      </p:pic>
      <p:pic>
        <p:nvPicPr>
          <p:cNvPr id="5" name="그림 4"/>
          <p:cNvPicPr/>
          <p:nvPr/>
        </p:nvPicPr>
        <p:blipFill>
          <a:blip r:embed="rId3"/>
          <a:stretch>
            <a:fillRect/>
          </a:stretch>
        </p:blipFill>
        <p:spPr>
          <a:xfrm>
            <a:off x="678205" y="3135924"/>
            <a:ext cx="4338320" cy="36068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3045" y="2990849"/>
            <a:ext cx="573405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400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260675" y="1656695"/>
            <a:ext cx="1670650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4</a:t>
            </a:r>
            <a:endParaRPr lang="en-US" altLang="ko-KR" sz="20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304568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https://velog.velcdn.com/images%2Fteo%2Fpost%2Fcfd6331d-1e23-4d4a-b8da-e506aa6b2498%2Fimage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99" y="308640"/>
            <a:ext cx="6627332" cy="495795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직사각형 4"/>
          <p:cNvSpPr/>
          <p:nvPr/>
        </p:nvSpPr>
        <p:spPr>
          <a:xfrm>
            <a:off x="7407973" y="2672834"/>
            <a:ext cx="4005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https://brunch.co.kr/@hubertshin/54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407973" y="2101334"/>
            <a:ext cx="4134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https://velog.io/@teo/google-sprint-1</a:t>
            </a:r>
          </a:p>
        </p:txBody>
      </p:sp>
    </p:spTree>
    <p:extLst>
      <p:ext uri="{BB962C8B-B14F-4D97-AF65-F5344CB8AC3E}">
        <p14:creationId xmlns:p14="http://schemas.microsoft.com/office/powerpoint/2010/main" val="2871907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04" y="415184"/>
            <a:ext cx="2642388" cy="217187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4806" y="3704885"/>
            <a:ext cx="2642388" cy="217187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472" y="769180"/>
            <a:ext cx="2642388" cy="217187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937" y="4501644"/>
            <a:ext cx="2642388" cy="217187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834" y="4501643"/>
            <a:ext cx="2642388" cy="217187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052" y="528320"/>
            <a:ext cx="4077668" cy="298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548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282" y="320842"/>
            <a:ext cx="3179023" cy="230566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4953" y="320841"/>
            <a:ext cx="3200401" cy="230566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3001" y="320841"/>
            <a:ext cx="3116071" cy="230566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8282" y="2870069"/>
            <a:ext cx="4494476" cy="369545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9400" y="2870069"/>
            <a:ext cx="5249672" cy="358826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https://ko.ac-illust.com/search-result/similar/568710?same_creator=1&amp;data_id=568710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20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79" y="922215"/>
            <a:ext cx="2137499" cy="226583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234" y="356357"/>
            <a:ext cx="2137499" cy="2265837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304" y="1553061"/>
            <a:ext cx="2137499" cy="2265837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73" y="492301"/>
            <a:ext cx="2137499" cy="2265837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408" y="2027655"/>
            <a:ext cx="2137499" cy="226583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80" y="2638663"/>
            <a:ext cx="2137499" cy="2265837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457" y="2761315"/>
            <a:ext cx="2137499" cy="2265837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920" y="3160574"/>
            <a:ext cx="2137499" cy="2265837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805" y="3498491"/>
            <a:ext cx="2137499" cy="2265837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230" y="1058159"/>
            <a:ext cx="2137499" cy="2265837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585" y="492301"/>
            <a:ext cx="2137499" cy="2265837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782" y="1780269"/>
            <a:ext cx="2137499" cy="2265837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724" y="628245"/>
            <a:ext cx="2137499" cy="226583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886" y="2254863"/>
            <a:ext cx="2137499" cy="226583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935" y="2988523"/>
            <a:ext cx="2137499" cy="226583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398" y="3387782"/>
            <a:ext cx="2137499" cy="2265837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283" y="3725699"/>
            <a:ext cx="2137499" cy="2265837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282" y="4171753"/>
            <a:ext cx="2137499" cy="2265837"/>
          </a:xfrm>
          <a:prstGeom prst="rect">
            <a:avLst/>
          </a:prstGeom>
        </p:spPr>
      </p:pic>
      <p:sp>
        <p:nvSpPr>
          <p:cNvPr id="31" name="직사각형 30"/>
          <p:cNvSpPr/>
          <p:nvPr/>
        </p:nvSpPr>
        <p:spPr>
          <a:xfrm>
            <a:off x="-335280" y="-294640"/>
            <a:ext cx="12862560" cy="7559040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151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763" y="3418840"/>
            <a:ext cx="2394642" cy="179832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850" y="4734560"/>
            <a:ext cx="2394642" cy="179832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372" y="3073400"/>
            <a:ext cx="2394642" cy="179832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911" y="4566920"/>
            <a:ext cx="2394642" cy="17983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729" y="3484880"/>
            <a:ext cx="2394642" cy="179832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090" y="4292600"/>
            <a:ext cx="2394642" cy="179832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131" y="3302000"/>
            <a:ext cx="2394642" cy="179832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412" y="1854200"/>
            <a:ext cx="2394642" cy="179832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372" y="1503680"/>
            <a:ext cx="2394642" cy="179832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332" y="2037080"/>
            <a:ext cx="2394642" cy="179832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250" y="492760"/>
            <a:ext cx="2394642" cy="179832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812" y="4925060"/>
            <a:ext cx="2394642" cy="179832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1" y="1270000"/>
            <a:ext cx="2394642" cy="179832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968" y="2824480"/>
            <a:ext cx="2394642" cy="179832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152" y="383540"/>
            <a:ext cx="2394642" cy="179832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764" y="2037080"/>
            <a:ext cx="2394642" cy="1798320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47" y="680720"/>
            <a:ext cx="2394642" cy="179832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-201727" y="-711200"/>
            <a:ext cx="12862560" cy="755904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80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44331">
            <a:off x="7158625" y="1499679"/>
            <a:ext cx="1593690" cy="168937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530" y="1167141"/>
            <a:ext cx="1593690" cy="168937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2199" y="4209763"/>
            <a:ext cx="1593690" cy="168937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571" y="1389103"/>
            <a:ext cx="2249574" cy="168937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68" y="3299181"/>
            <a:ext cx="2249574" cy="168937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514" y="2520386"/>
            <a:ext cx="2249574" cy="168937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605" y="4580748"/>
            <a:ext cx="2249574" cy="168937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775" y="4775497"/>
            <a:ext cx="2249574" cy="1689377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302" y="1389103"/>
            <a:ext cx="2249574" cy="1689377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814" y="3429000"/>
            <a:ext cx="2249574" cy="1689377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181" y="4323933"/>
            <a:ext cx="2249574" cy="168937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840" y="2923262"/>
            <a:ext cx="2249574" cy="1689377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2160" y="2344142"/>
            <a:ext cx="2249574" cy="1689377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300" y="3502382"/>
            <a:ext cx="1593690" cy="1689377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089" y="2222222"/>
            <a:ext cx="1593690" cy="1689377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-335280" y="-294640"/>
            <a:ext cx="12862560" cy="7559040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324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972" y="174661"/>
            <a:ext cx="4356738" cy="305621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972" y="3429000"/>
            <a:ext cx="4413625" cy="326326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3781" y="295314"/>
            <a:ext cx="2176379" cy="313368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9520" y="3464361"/>
            <a:ext cx="4653280" cy="319254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744" y="174661"/>
            <a:ext cx="2325162" cy="312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993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54477"/>
            <a:ext cx="9620981" cy="6749045"/>
          </a:xfrm>
          <a:prstGeom prst="rect">
            <a:avLst/>
          </a:prstGeom>
        </p:spPr>
      </p:pic>
      <p:sp>
        <p:nvSpPr>
          <p:cNvPr id="9" name="타원형 설명선 8"/>
          <p:cNvSpPr/>
          <p:nvPr/>
        </p:nvSpPr>
        <p:spPr>
          <a:xfrm>
            <a:off x="4175760" y="2438400"/>
            <a:ext cx="1727200" cy="1584960"/>
          </a:xfrm>
          <a:prstGeom prst="wedgeEllipseCallout">
            <a:avLst>
              <a:gd name="adj1" fmla="val 15638"/>
              <a:gd name="adj2" fmla="val 58654"/>
            </a:avLst>
          </a:prstGeom>
          <a:noFill/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133600" y="5191760"/>
            <a:ext cx="2540000" cy="1300480"/>
          </a:xfrm>
          <a:prstGeom prst="wedgeRoundRectCallout">
            <a:avLst>
              <a:gd name="adj1" fmla="val 35967"/>
              <a:gd name="adj2" fmla="val 63281"/>
              <a:gd name="adj3" fmla="val 16667"/>
            </a:avLst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4962890" y="5862320"/>
            <a:ext cx="2311670" cy="772160"/>
          </a:xfrm>
          <a:prstGeom prst="wedgeRoundRectCallout">
            <a:avLst>
              <a:gd name="adj1" fmla="val 55305"/>
              <a:gd name="adj2" fmla="val -1193"/>
              <a:gd name="adj3" fmla="val 16667"/>
            </a:avLst>
          </a:prstGeom>
          <a:noFill/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048000" y="255183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https://ko.ac-illust.com/clip-art/2556296/%EC%83%9D%EC%83%9D%ED%95%9C-%EC%BB%AC%EB%9F%AC%EC%9D%98-%EB%A7%90%ED%92%8D%EC%84%A0%EA%B3%BC-%ED%99%94%EC%82%B4%ED%91%9C-%EA%B7%B8%EB%A6%BC</a:t>
            </a:r>
          </a:p>
        </p:txBody>
      </p:sp>
    </p:spTree>
    <p:extLst>
      <p:ext uri="{BB962C8B-B14F-4D97-AF65-F5344CB8AC3E}">
        <p14:creationId xmlns:p14="http://schemas.microsoft.com/office/powerpoint/2010/main" val="2045393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341</Words>
  <Application>Microsoft Office PowerPoint</Application>
  <PresentationFormat>와이드스크린</PresentationFormat>
  <Paragraphs>174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41</cp:revision>
  <dcterms:created xsi:type="dcterms:W3CDTF">2024-02-01T03:52:01Z</dcterms:created>
  <dcterms:modified xsi:type="dcterms:W3CDTF">2024-02-02T07:25:52Z</dcterms:modified>
</cp:coreProperties>
</file>

<file path=docProps/thumbnail.jpeg>
</file>